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8CEF468-8E31-7A97-6A6E-C69E693666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22EDD33-6FFC-0DD7-B783-F613B6437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A45257D-B182-4F49-220A-8FEF70BF5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F939-FB45-944E-B1C2-DD7C65CEB6DF}" type="datetimeFigureOut">
              <a:rPr lang="tr-TR" smtClean="0"/>
              <a:t>8.11.2023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1FB98D4-175C-B341-85F6-534C39190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2150A46-81CD-6DBA-E153-48632CA14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191E-D7E4-6849-8051-4D9A8E80DA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9420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71EB71-BDCA-183A-433D-1A1745E6C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B68D2D6-A97B-5C1A-D040-FCFF7C2E6B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DF576B5-54D3-59E0-ED28-CE9AC9B6F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F939-FB45-944E-B1C2-DD7C65CEB6DF}" type="datetimeFigureOut">
              <a:rPr lang="tr-TR" smtClean="0"/>
              <a:t>8.11.2023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F092AC4-EE3A-CEC9-B729-BB7ADA431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9727939-1A82-5B61-AC73-1CE52068C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191E-D7E4-6849-8051-4D9A8E80DA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1266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A3078DF7-58A7-85B6-D8B1-24BDD12679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5077DE1-3D49-DE8B-F902-F9C69E4CA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0774832-6B63-3C4B-09A7-E80BAC560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F939-FB45-944E-B1C2-DD7C65CEB6DF}" type="datetimeFigureOut">
              <a:rPr lang="tr-TR" smtClean="0"/>
              <a:t>8.11.2023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D1D2927-7F41-E97E-62F9-AFC5C662B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117C38E-11C2-3EC8-A443-1F74E7C49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191E-D7E4-6849-8051-4D9A8E80DA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2324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4484316-1582-989F-11A9-658FC06BF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EDA63DC-2BE5-0E26-DD9C-0E23084E0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0CC456B-E48F-6B06-6246-BF811ABFA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F939-FB45-944E-B1C2-DD7C65CEB6DF}" type="datetimeFigureOut">
              <a:rPr lang="tr-TR" smtClean="0"/>
              <a:t>8.11.2023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1147D7B-84F4-8E58-51EB-50C4F49B0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BA05FEB-3CAF-DDEA-943F-560686C2E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191E-D7E4-6849-8051-4D9A8E80DA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7319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EA12DDF-74C6-05D2-B743-D9CCC4EB3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AA7B275-C48F-714E-A14D-6B7F83FC3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78FA447-3D5E-47AE-332E-8271F0E52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F939-FB45-944E-B1C2-DD7C65CEB6DF}" type="datetimeFigureOut">
              <a:rPr lang="tr-TR" smtClean="0"/>
              <a:t>8.11.2023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64B8ECB-D732-24CE-5124-FF6577631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610A6FA-30DF-F81E-6059-7D321D63D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191E-D7E4-6849-8051-4D9A8E80DA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7293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D7F11B0-8702-F77B-6A0D-D3B6A7ED8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7BE8FCD-459F-1580-F3B5-0F9A977EB8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D0B7817-A973-776F-7B21-1714AA30D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8843CE3-30F9-9308-68D1-6BF9481DC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F939-FB45-944E-B1C2-DD7C65CEB6DF}" type="datetimeFigureOut">
              <a:rPr lang="tr-TR" smtClean="0"/>
              <a:t>8.11.2023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5AEE182-E267-F9BD-F274-6EBC0F553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2B42D80-9098-D5B4-39F5-7185E5CDF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191E-D7E4-6849-8051-4D9A8E80DA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1647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78A00E5-5C37-5E4E-8789-67810F34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3A34B88-0874-76EE-5B24-977BEC033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A1FAF89-5E97-C3B5-AFC0-253E559F0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10280F8-328D-D48B-FDC2-773CB351F3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6154641-3973-6376-D26D-995ED3A033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24A233A-FA22-F969-E51D-C09E98D07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F939-FB45-944E-B1C2-DD7C65CEB6DF}" type="datetimeFigureOut">
              <a:rPr lang="tr-TR" smtClean="0"/>
              <a:t>8.11.2023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370784D-6D02-CFEB-E7B9-A6AC49F7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0257CC12-CE5F-E3C7-18D1-7C1782A60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191E-D7E4-6849-8051-4D9A8E80DA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869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12CDC6-AD73-339B-37C0-C0E5D7A02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DD2CEEC-C292-CD9A-4E0D-CE7C92F73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F939-FB45-944E-B1C2-DD7C65CEB6DF}" type="datetimeFigureOut">
              <a:rPr lang="tr-TR" smtClean="0"/>
              <a:t>8.11.2023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DE2552A-4855-9E18-DFDF-CB53C4657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212F620-AAA9-22CB-1E75-34DA625BE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191E-D7E4-6849-8051-4D9A8E80DA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6761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2B6DD967-40A6-5D53-9F3D-4664F75F1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F939-FB45-944E-B1C2-DD7C65CEB6DF}" type="datetimeFigureOut">
              <a:rPr lang="tr-TR" smtClean="0"/>
              <a:t>8.11.2023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AC7606F4-5417-B001-DFE9-3075AFCA2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192A884-DE37-BF79-3739-A24F9B667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191E-D7E4-6849-8051-4D9A8E80DA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6746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AB83C5-3DF3-2524-B344-9D038D04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41CCCD1-F5CD-1F41-D3AC-F6BBC8CB2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DF30CE4-07D6-BC0A-EEE8-DD12C2F7F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4107313-2987-3929-4E3B-5C8457F68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F939-FB45-944E-B1C2-DD7C65CEB6DF}" type="datetimeFigureOut">
              <a:rPr lang="tr-TR" smtClean="0"/>
              <a:t>8.11.2023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A7E32A7-03AD-9717-714C-30A74A970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8815527-F141-E5A0-15E1-AA35FDC85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191E-D7E4-6849-8051-4D9A8E80DA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1405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053C05-6F73-D60B-427F-DBD9BDE58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E2F0AC3A-BE26-5CE2-4226-7DE17FC632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159BA1F-B7B7-C7E9-E208-453DE35AF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2969DA1-64C2-7066-8AB9-33F64F7AB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F939-FB45-944E-B1C2-DD7C65CEB6DF}" type="datetimeFigureOut">
              <a:rPr lang="tr-TR" smtClean="0"/>
              <a:t>8.11.2023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A01FB7F-74D5-1595-61FD-1F18CE29F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1900BBA-EB57-5583-D45E-170281CDE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191E-D7E4-6849-8051-4D9A8E80DA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2249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75B4FBE0-646D-C6C8-9B72-3B5CE2E5B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34C3D8F-3FB3-654C-B67C-E00ECDBF8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41ED5F1-2D0F-07E2-F2AD-01E7E95B56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1F939-FB45-944E-B1C2-DD7C65CEB6DF}" type="datetimeFigureOut">
              <a:rPr lang="tr-TR" smtClean="0"/>
              <a:t>8.11.2023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9755396-0382-9C6F-3977-8A766D919A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8CBC1BC-3518-F3A2-4986-F3D8EB1FC5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2191E-D7E4-6849-8051-4D9A8E80DA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195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13C5210-3169-B667-8402-78B995AAA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93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6D4BD7A4-971E-5605-9DCA-FCAC439F2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3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82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Geniş ekran</PresentationFormat>
  <Paragraphs>0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Teması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Art</dc:creator>
  <cp:lastModifiedBy>Art</cp:lastModifiedBy>
  <cp:revision>1</cp:revision>
  <dcterms:created xsi:type="dcterms:W3CDTF">2023-11-08T09:05:53Z</dcterms:created>
  <dcterms:modified xsi:type="dcterms:W3CDTF">2023-11-08T09:06:44Z</dcterms:modified>
</cp:coreProperties>
</file>